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3"/>
  </p:handoutMasterIdLst>
  <p:sldIdLst>
    <p:sldId id="259" r:id="rId5"/>
    <p:sldId id="267" r:id="rId6"/>
    <p:sldId id="258" r:id="rId7"/>
    <p:sldId id="263" r:id="rId8"/>
    <p:sldId id="264" r:id="rId9"/>
    <p:sldId id="265" r:id="rId10"/>
    <p:sldId id="268" r:id="rId11"/>
    <p:sldId id="266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916"/>
    <a:srgbClr val="AE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91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FF764-BD94-4CD4-A277-E1262BE2DEB8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A7B638B6-8686-42A1-B23D-0030E8B40808}">
      <dgm:prSet phldrT="[Texto]" custT="1"/>
      <dgm:spPr/>
      <dgm:t>
        <a:bodyPr/>
        <a:lstStyle/>
        <a:p>
          <a:pPr algn="ctr"/>
          <a:endParaRPr lang="pt-BR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504E3A-30FB-4486-9E6C-C565B0510E0D}" type="parTrans" cxnId="{F31B6B7C-1676-4022-A2B1-762656669A13}">
      <dgm:prSet/>
      <dgm:spPr/>
      <dgm:t>
        <a:bodyPr/>
        <a:lstStyle/>
        <a:p>
          <a:endParaRPr lang="pt-BR"/>
        </a:p>
      </dgm:t>
    </dgm:pt>
    <dgm:pt modelId="{D2794C6A-D56C-419D-8CF8-BE3B358F88EF}" type="sibTrans" cxnId="{F31B6B7C-1676-4022-A2B1-762656669A13}">
      <dgm:prSet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38100">
          <a:solidFill>
            <a:srgbClr val="AD1916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pt-BR"/>
        </a:p>
      </dgm:t>
    </dgm:pt>
    <dgm:pt modelId="{81AA8413-6B1F-4953-9ECE-7A835473B74D}" type="pres">
      <dgm:prSet presAssocID="{54FFF764-BD94-4CD4-A277-E1262BE2DEB8}" presName="Name0" presStyleCnt="0">
        <dgm:presLayoutVars>
          <dgm:dir/>
        </dgm:presLayoutVars>
      </dgm:prSet>
      <dgm:spPr/>
    </dgm:pt>
    <dgm:pt modelId="{39F35FF8-99EA-43A6-8EFD-0A0FE0D384B8}" type="pres">
      <dgm:prSet presAssocID="{D2794C6A-D56C-419D-8CF8-BE3B358F88EF}" presName="picture_1" presStyleLbl="bgImgPlace1" presStyleIdx="0" presStyleCnt="1" custLinFactNeighborX="-3762" custLinFactNeighborY="-4164"/>
      <dgm:spPr/>
    </dgm:pt>
    <dgm:pt modelId="{02ACE590-9A5D-4270-A230-60BE295AB541}" type="pres">
      <dgm:prSet presAssocID="{A7B638B6-8686-42A1-B23D-0030E8B40808}" presName="text_1" presStyleLbl="node1" presStyleIdx="0" presStyleCnt="0" custScaleX="129870" custLinFactNeighborX="16399" custLinFactNeighborY="-16655">
        <dgm:presLayoutVars>
          <dgm:bulletEnabled val="1"/>
        </dgm:presLayoutVars>
      </dgm:prSet>
      <dgm:spPr/>
    </dgm:pt>
    <dgm:pt modelId="{1EC9157B-2228-4EF0-A2AA-CDB5FA517DFB}" type="pres">
      <dgm:prSet presAssocID="{54FFF764-BD94-4CD4-A277-E1262BE2DEB8}" presName="maxNode" presStyleCnt="0"/>
      <dgm:spPr/>
    </dgm:pt>
    <dgm:pt modelId="{6B48BECE-BA9B-41CC-99B1-97F08BABEC5C}" type="pres">
      <dgm:prSet presAssocID="{54FFF764-BD94-4CD4-A277-E1262BE2DEB8}" presName="Name33" presStyleCnt="0"/>
      <dgm:spPr/>
    </dgm:pt>
  </dgm:ptLst>
  <dgm:cxnLst>
    <dgm:cxn modelId="{4DB6350D-5697-4C8A-98F1-D940F4FC4924}" type="presOf" srcId="{A7B638B6-8686-42A1-B23D-0030E8B40808}" destId="{02ACE590-9A5D-4270-A230-60BE295AB541}" srcOrd="0" destOrd="0" presId="urn:microsoft.com/office/officeart/2008/layout/AccentedPicture"/>
    <dgm:cxn modelId="{F31B6B7C-1676-4022-A2B1-762656669A13}" srcId="{54FFF764-BD94-4CD4-A277-E1262BE2DEB8}" destId="{A7B638B6-8686-42A1-B23D-0030E8B40808}" srcOrd="0" destOrd="0" parTransId="{A7504E3A-30FB-4486-9E6C-C565B0510E0D}" sibTransId="{D2794C6A-D56C-419D-8CF8-BE3B358F88EF}"/>
    <dgm:cxn modelId="{2B0E1B9A-E7B6-488C-961A-24E5976DF38B}" type="presOf" srcId="{D2794C6A-D56C-419D-8CF8-BE3B358F88EF}" destId="{39F35FF8-99EA-43A6-8EFD-0A0FE0D384B8}" srcOrd="0" destOrd="0" presId="urn:microsoft.com/office/officeart/2008/layout/AccentedPicture"/>
    <dgm:cxn modelId="{FC74C89A-BEF7-4FB8-859C-518966494DED}" type="presOf" srcId="{54FFF764-BD94-4CD4-A277-E1262BE2DEB8}" destId="{81AA8413-6B1F-4953-9ECE-7A835473B74D}" srcOrd="0" destOrd="0" presId="urn:microsoft.com/office/officeart/2008/layout/AccentedPicture"/>
    <dgm:cxn modelId="{263510FD-31D5-43DE-9CC2-8ED89F5AC29B}" type="presParOf" srcId="{81AA8413-6B1F-4953-9ECE-7A835473B74D}" destId="{39F35FF8-99EA-43A6-8EFD-0A0FE0D384B8}" srcOrd="0" destOrd="0" presId="urn:microsoft.com/office/officeart/2008/layout/AccentedPicture"/>
    <dgm:cxn modelId="{C919F72F-C338-4697-B960-CEEE0D0391D9}" type="presParOf" srcId="{81AA8413-6B1F-4953-9ECE-7A835473B74D}" destId="{02ACE590-9A5D-4270-A230-60BE295AB541}" srcOrd="1" destOrd="0" presId="urn:microsoft.com/office/officeart/2008/layout/AccentedPicture"/>
    <dgm:cxn modelId="{95DFD8DC-AFE3-48D6-A6D0-96AF880629DD}" type="presParOf" srcId="{81AA8413-6B1F-4953-9ECE-7A835473B74D}" destId="{1EC9157B-2228-4EF0-A2AA-CDB5FA517DFB}" srcOrd="2" destOrd="0" presId="urn:microsoft.com/office/officeart/2008/layout/AccentedPicture"/>
    <dgm:cxn modelId="{10C5DC9B-003D-499E-B2AB-1BE39434276B}" type="presParOf" srcId="{1EC9157B-2228-4EF0-A2AA-CDB5FA517DFB}" destId="{6B48BECE-BA9B-41CC-99B1-97F08BABEC5C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EE17D3-3809-4348-B0AB-F6BDEE125136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D2AB73C8-30A8-4F50-B85F-380B145C40BB}">
      <dgm:prSet phldrT="[Texto]"/>
      <dgm:spPr/>
      <dgm:t>
        <a:bodyPr/>
        <a:lstStyle/>
        <a:p>
          <a:endParaRPr lang="pt-BR" dirty="0"/>
        </a:p>
      </dgm:t>
    </dgm:pt>
    <dgm:pt modelId="{C3640D64-7215-4797-B6D8-1EDC52489FA9}" type="sibTrans" cxnId="{5A47CD3A-B8B1-4F7C-8B6A-4E4A5572B6CD}">
      <dgm:prSet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38100">
          <a:solidFill>
            <a:srgbClr val="AD1916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pt-BR"/>
        </a:p>
      </dgm:t>
    </dgm:pt>
    <dgm:pt modelId="{A480FF63-95D9-459F-92CE-F7B50890495C}" type="parTrans" cxnId="{5A47CD3A-B8B1-4F7C-8B6A-4E4A5572B6CD}">
      <dgm:prSet/>
      <dgm:spPr/>
      <dgm:t>
        <a:bodyPr/>
        <a:lstStyle/>
        <a:p>
          <a:endParaRPr lang="pt-BR"/>
        </a:p>
      </dgm:t>
    </dgm:pt>
    <dgm:pt modelId="{B0AD20CD-D84B-4CDE-8909-96AF0446AB74}" type="pres">
      <dgm:prSet presAssocID="{63EE17D3-3809-4348-B0AB-F6BDEE125136}" presName="Name0" presStyleCnt="0">
        <dgm:presLayoutVars>
          <dgm:dir/>
        </dgm:presLayoutVars>
      </dgm:prSet>
      <dgm:spPr/>
    </dgm:pt>
    <dgm:pt modelId="{7DE4BD71-A1E8-48BA-B17C-BCF8B678F088}" type="pres">
      <dgm:prSet presAssocID="{C3640D64-7215-4797-B6D8-1EDC52489FA9}" presName="picture_1" presStyleLbl="bgImgPlace1" presStyleIdx="0" presStyleCnt="1" custLinFactNeighborX="-46647"/>
      <dgm:spPr/>
    </dgm:pt>
    <dgm:pt modelId="{6FD3795B-162E-4BF5-9F83-D6F28565ADDC}" type="pres">
      <dgm:prSet presAssocID="{D2AB73C8-30A8-4F50-B85F-380B145C40BB}" presName="text_1" presStyleLbl="node1" presStyleIdx="0" presStyleCnt="0">
        <dgm:presLayoutVars>
          <dgm:bulletEnabled val="1"/>
        </dgm:presLayoutVars>
      </dgm:prSet>
      <dgm:spPr/>
    </dgm:pt>
    <dgm:pt modelId="{7CCF82A8-595F-4507-90A0-361725C7BD86}" type="pres">
      <dgm:prSet presAssocID="{63EE17D3-3809-4348-B0AB-F6BDEE125136}" presName="maxNode" presStyleCnt="0"/>
      <dgm:spPr/>
    </dgm:pt>
    <dgm:pt modelId="{52724AA5-DD69-4B7F-96B6-0BFD85D58FE0}" type="pres">
      <dgm:prSet presAssocID="{63EE17D3-3809-4348-B0AB-F6BDEE125136}" presName="Name33" presStyleCnt="0"/>
      <dgm:spPr/>
    </dgm:pt>
  </dgm:ptLst>
  <dgm:cxnLst>
    <dgm:cxn modelId="{1BE28534-2313-48E3-95F9-1DFE46883A39}" type="presOf" srcId="{C3640D64-7215-4797-B6D8-1EDC52489FA9}" destId="{7DE4BD71-A1E8-48BA-B17C-BCF8B678F088}" srcOrd="0" destOrd="0" presId="urn:microsoft.com/office/officeart/2008/layout/AccentedPicture"/>
    <dgm:cxn modelId="{5A47CD3A-B8B1-4F7C-8B6A-4E4A5572B6CD}" srcId="{63EE17D3-3809-4348-B0AB-F6BDEE125136}" destId="{D2AB73C8-30A8-4F50-B85F-380B145C40BB}" srcOrd="0" destOrd="0" parTransId="{A480FF63-95D9-459F-92CE-F7B50890495C}" sibTransId="{C3640D64-7215-4797-B6D8-1EDC52489FA9}"/>
    <dgm:cxn modelId="{8C255A3C-CDBE-445B-8F45-30CF6E0E2E9E}" type="presOf" srcId="{63EE17D3-3809-4348-B0AB-F6BDEE125136}" destId="{B0AD20CD-D84B-4CDE-8909-96AF0446AB74}" srcOrd="0" destOrd="0" presId="urn:microsoft.com/office/officeart/2008/layout/AccentedPicture"/>
    <dgm:cxn modelId="{DF5914B9-C2CF-4418-8CB7-E438B8303B08}" type="presOf" srcId="{D2AB73C8-30A8-4F50-B85F-380B145C40BB}" destId="{6FD3795B-162E-4BF5-9F83-D6F28565ADDC}" srcOrd="0" destOrd="0" presId="urn:microsoft.com/office/officeart/2008/layout/AccentedPicture"/>
    <dgm:cxn modelId="{E83FB190-2D77-46AF-AAAF-69DF29E4F4C2}" type="presParOf" srcId="{B0AD20CD-D84B-4CDE-8909-96AF0446AB74}" destId="{7DE4BD71-A1E8-48BA-B17C-BCF8B678F088}" srcOrd="0" destOrd="0" presId="urn:microsoft.com/office/officeart/2008/layout/AccentedPicture"/>
    <dgm:cxn modelId="{7D1401C9-3D9C-474E-A5C8-C16757633E57}" type="presParOf" srcId="{B0AD20CD-D84B-4CDE-8909-96AF0446AB74}" destId="{6FD3795B-162E-4BF5-9F83-D6F28565ADDC}" srcOrd="1" destOrd="0" presId="urn:microsoft.com/office/officeart/2008/layout/AccentedPicture"/>
    <dgm:cxn modelId="{5CB8DB10-40FC-4867-8F21-0DD64B87DF52}" type="presParOf" srcId="{B0AD20CD-D84B-4CDE-8909-96AF0446AB74}" destId="{7CCF82A8-595F-4507-90A0-361725C7BD86}" srcOrd="2" destOrd="0" presId="urn:microsoft.com/office/officeart/2008/layout/AccentedPicture"/>
    <dgm:cxn modelId="{B8F51FBF-ECE0-447D-B591-407EB7D4F673}" type="presParOf" srcId="{7CCF82A8-595F-4507-90A0-361725C7BD86}" destId="{52724AA5-DD69-4B7F-96B6-0BFD85D58FE0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0AB36D-9F9D-47EE-869E-01C7628A51A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4DA7732C-8343-4A81-9919-315BF5B34E36}">
      <dgm:prSet phldrT="[Texto]"/>
      <dgm:spPr/>
      <dgm:t>
        <a:bodyPr/>
        <a:lstStyle/>
        <a:p>
          <a:endParaRPr lang="pt-BR" dirty="0"/>
        </a:p>
      </dgm:t>
    </dgm:pt>
    <dgm:pt modelId="{884AA2C5-C8A5-4E29-B710-BF1532E7E19F}" type="parTrans" cxnId="{23A8DF09-ACEF-4E81-BD0D-02EB9646F1C6}">
      <dgm:prSet/>
      <dgm:spPr/>
      <dgm:t>
        <a:bodyPr/>
        <a:lstStyle/>
        <a:p>
          <a:endParaRPr lang="pt-BR"/>
        </a:p>
      </dgm:t>
    </dgm:pt>
    <dgm:pt modelId="{ACAE4CFF-8451-4C62-AAB6-A8653C5AED0F}" type="sibTrans" cxnId="{23A8DF09-ACEF-4E81-BD0D-02EB9646F1C6}">
      <dgm:prSet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38100">
          <a:solidFill>
            <a:srgbClr val="AD1916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pt-BR"/>
        </a:p>
      </dgm:t>
    </dgm:pt>
    <dgm:pt modelId="{CAC3E1C0-E047-4DBE-9DEB-0CC63DE8D593}" type="pres">
      <dgm:prSet presAssocID="{6D0AB36D-9F9D-47EE-869E-01C7628A51AE}" presName="Name0" presStyleCnt="0">
        <dgm:presLayoutVars>
          <dgm:dir/>
        </dgm:presLayoutVars>
      </dgm:prSet>
      <dgm:spPr/>
    </dgm:pt>
    <dgm:pt modelId="{C674EDB8-8814-4F05-9E77-894C10A0BD19}" type="pres">
      <dgm:prSet presAssocID="{ACAE4CFF-8451-4C62-AAB6-A8653C5AED0F}" presName="picture_1" presStyleLbl="bgImgPlace1" presStyleIdx="0" presStyleCnt="1" custScaleY="109065" custLinFactNeighborX="0" custLinFactNeighborY="-10299"/>
      <dgm:spPr/>
    </dgm:pt>
    <dgm:pt modelId="{2653E64B-A127-45D6-88B5-0BD64A75E1A7}" type="pres">
      <dgm:prSet presAssocID="{4DA7732C-8343-4A81-9919-315BF5B34E36}" presName="text_1" presStyleLbl="node1" presStyleIdx="0" presStyleCnt="0" custLinFactX="-123213" custLinFactY="94758" custLinFactNeighborX="-200000" custLinFactNeighborY="100000">
        <dgm:presLayoutVars>
          <dgm:bulletEnabled val="1"/>
        </dgm:presLayoutVars>
      </dgm:prSet>
      <dgm:spPr/>
    </dgm:pt>
    <dgm:pt modelId="{2F070423-41DA-4D1C-B451-7EE4AAB6D6FB}" type="pres">
      <dgm:prSet presAssocID="{6D0AB36D-9F9D-47EE-869E-01C7628A51AE}" presName="maxNode" presStyleCnt="0"/>
      <dgm:spPr/>
    </dgm:pt>
    <dgm:pt modelId="{A1FBF5C1-AA71-4AE1-BF4D-A15351CBCAE4}" type="pres">
      <dgm:prSet presAssocID="{6D0AB36D-9F9D-47EE-869E-01C7628A51AE}" presName="Name33" presStyleCnt="0"/>
      <dgm:spPr/>
    </dgm:pt>
  </dgm:ptLst>
  <dgm:cxnLst>
    <dgm:cxn modelId="{A7D90E08-C5C3-4DE7-BD90-87D7A28C655A}" type="presOf" srcId="{6D0AB36D-9F9D-47EE-869E-01C7628A51AE}" destId="{CAC3E1C0-E047-4DBE-9DEB-0CC63DE8D593}" srcOrd="0" destOrd="0" presId="urn:microsoft.com/office/officeart/2008/layout/AccentedPicture"/>
    <dgm:cxn modelId="{23A8DF09-ACEF-4E81-BD0D-02EB9646F1C6}" srcId="{6D0AB36D-9F9D-47EE-869E-01C7628A51AE}" destId="{4DA7732C-8343-4A81-9919-315BF5B34E36}" srcOrd="0" destOrd="0" parTransId="{884AA2C5-C8A5-4E29-B710-BF1532E7E19F}" sibTransId="{ACAE4CFF-8451-4C62-AAB6-A8653C5AED0F}"/>
    <dgm:cxn modelId="{1EA4812C-DE00-40EA-B0F4-5C15B9850B96}" type="presOf" srcId="{ACAE4CFF-8451-4C62-AAB6-A8653C5AED0F}" destId="{C674EDB8-8814-4F05-9E77-894C10A0BD19}" srcOrd="0" destOrd="0" presId="urn:microsoft.com/office/officeart/2008/layout/AccentedPicture"/>
    <dgm:cxn modelId="{B4E38C7A-1A3B-4317-B8BF-F2F8073A7A8D}" type="presOf" srcId="{4DA7732C-8343-4A81-9919-315BF5B34E36}" destId="{2653E64B-A127-45D6-88B5-0BD64A75E1A7}" srcOrd="0" destOrd="0" presId="urn:microsoft.com/office/officeart/2008/layout/AccentedPicture"/>
    <dgm:cxn modelId="{63223426-D87E-4A9A-8C31-D8FCFEF37D3E}" type="presParOf" srcId="{CAC3E1C0-E047-4DBE-9DEB-0CC63DE8D593}" destId="{C674EDB8-8814-4F05-9E77-894C10A0BD19}" srcOrd="0" destOrd="0" presId="urn:microsoft.com/office/officeart/2008/layout/AccentedPicture"/>
    <dgm:cxn modelId="{60C3B16F-0038-4405-9CF0-E55A34041FA8}" type="presParOf" srcId="{CAC3E1C0-E047-4DBE-9DEB-0CC63DE8D593}" destId="{2653E64B-A127-45D6-88B5-0BD64A75E1A7}" srcOrd="1" destOrd="0" presId="urn:microsoft.com/office/officeart/2008/layout/AccentedPicture"/>
    <dgm:cxn modelId="{511DC7D1-4F71-4EAD-8CBD-9433BF1194A7}" type="presParOf" srcId="{CAC3E1C0-E047-4DBE-9DEB-0CC63DE8D593}" destId="{2F070423-41DA-4D1C-B451-7EE4AAB6D6FB}" srcOrd="2" destOrd="0" presId="urn:microsoft.com/office/officeart/2008/layout/AccentedPicture"/>
    <dgm:cxn modelId="{0508E7D8-2A7E-4048-A5CF-7EFB3FF9FBAF}" type="presParOf" srcId="{2F070423-41DA-4D1C-B451-7EE4AAB6D6FB}" destId="{A1FBF5C1-AA71-4AE1-BF4D-A15351CBCAE4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B23ABE-F58F-42F3-9D99-2A421E2BF998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47A42AC6-7CF4-4B56-A377-652DB555E3CA}">
      <dgm:prSet phldrT="[Texto]"/>
      <dgm:spPr/>
      <dgm:t>
        <a:bodyPr/>
        <a:lstStyle/>
        <a:p>
          <a:endParaRPr lang="pt-BR" dirty="0"/>
        </a:p>
      </dgm:t>
    </dgm:pt>
    <dgm:pt modelId="{E75F75BA-0164-4939-BAF2-61404857050E}" type="parTrans" cxnId="{22CC6B2F-4D03-48FF-994E-12D97C0077C7}">
      <dgm:prSet/>
      <dgm:spPr/>
      <dgm:t>
        <a:bodyPr/>
        <a:lstStyle/>
        <a:p>
          <a:endParaRPr lang="pt-BR"/>
        </a:p>
      </dgm:t>
    </dgm:pt>
    <dgm:pt modelId="{F3163579-8050-467A-8E05-71A866DA5CA8}" type="sibTrans" cxnId="{22CC6B2F-4D03-48FF-994E-12D97C0077C7}">
      <dgm:prSet/>
      <dgm:spPr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  <a:ln w="38100">
          <a:solidFill>
            <a:srgbClr val="AD1916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pt-BR"/>
        </a:p>
      </dgm:t>
    </dgm:pt>
    <dgm:pt modelId="{8D2B1716-7840-4764-97BB-4344C61CDB8A}" type="pres">
      <dgm:prSet presAssocID="{A7B23ABE-F58F-42F3-9D99-2A421E2BF998}" presName="Name0" presStyleCnt="0">
        <dgm:presLayoutVars>
          <dgm:dir/>
        </dgm:presLayoutVars>
      </dgm:prSet>
      <dgm:spPr/>
    </dgm:pt>
    <dgm:pt modelId="{DA35C821-7406-4A7A-87FA-50DB41888F4F}" type="pres">
      <dgm:prSet presAssocID="{F3163579-8050-467A-8E05-71A866DA5CA8}" presName="picture_1" presStyleLbl="bgImgPlace1" presStyleIdx="0" presStyleCnt="1" custScaleX="94976" custScaleY="100000" custLinFactNeighborX="-14501" custLinFactNeighborY="-13907"/>
      <dgm:spPr/>
    </dgm:pt>
    <dgm:pt modelId="{C257E379-5ED0-4ADB-93AB-95172DB9F31D}" type="pres">
      <dgm:prSet presAssocID="{47A42AC6-7CF4-4B56-A377-652DB555E3CA}" presName="text_1" presStyleLbl="node1" presStyleIdx="0" presStyleCnt="0">
        <dgm:presLayoutVars>
          <dgm:bulletEnabled val="1"/>
        </dgm:presLayoutVars>
      </dgm:prSet>
      <dgm:spPr/>
    </dgm:pt>
    <dgm:pt modelId="{E47AE03E-6266-4D9F-B0BA-4BF87813406F}" type="pres">
      <dgm:prSet presAssocID="{A7B23ABE-F58F-42F3-9D99-2A421E2BF998}" presName="maxNode" presStyleCnt="0"/>
      <dgm:spPr/>
    </dgm:pt>
    <dgm:pt modelId="{A7F058F6-31FD-4B09-A48C-70C5D586CF69}" type="pres">
      <dgm:prSet presAssocID="{A7B23ABE-F58F-42F3-9D99-2A421E2BF998}" presName="Name33" presStyleCnt="0"/>
      <dgm:spPr/>
    </dgm:pt>
  </dgm:ptLst>
  <dgm:cxnLst>
    <dgm:cxn modelId="{2B14802E-9D94-40C0-A0DD-CE4F70014D72}" type="presOf" srcId="{F3163579-8050-467A-8E05-71A866DA5CA8}" destId="{DA35C821-7406-4A7A-87FA-50DB41888F4F}" srcOrd="0" destOrd="0" presId="urn:microsoft.com/office/officeart/2008/layout/AccentedPicture"/>
    <dgm:cxn modelId="{22CC6B2F-4D03-48FF-994E-12D97C0077C7}" srcId="{A7B23ABE-F58F-42F3-9D99-2A421E2BF998}" destId="{47A42AC6-7CF4-4B56-A377-652DB555E3CA}" srcOrd="0" destOrd="0" parTransId="{E75F75BA-0164-4939-BAF2-61404857050E}" sibTransId="{F3163579-8050-467A-8E05-71A866DA5CA8}"/>
    <dgm:cxn modelId="{D40DF430-D8F8-4D25-8371-6D9E40DEEC22}" type="presOf" srcId="{47A42AC6-7CF4-4B56-A377-652DB555E3CA}" destId="{C257E379-5ED0-4ADB-93AB-95172DB9F31D}" srcOrd="0" destOrd="0" presId="urn:microsoft.com/office/officeart/2008/layout/AccentedPicture"/>
    <dgm:cxn modelId="{8309D9CB-3649-4DFB-8DE4-36867B46D08E}" type="presOf" srcId="{A7B23ABE-F58F-42F3-9D99-2A421E2BF998}" destId="{8D2B1716-7840-4764-97BB-4344C61CDB8A}" srcOrd="0" destOrd="0" presId="urn:microsoft.com/office/officeart/2008/layout/AccentedPicture"/>
    <dgm:cxn modelId="{427540B4-291A-45AE-8795-6F2637F9E956}" type="presParOf" srcId="{8D2B1716-7840-4764-97BB-4344C61CDB8A}" destId="{DA35C821-7406-4A7A-87FA-50DB41888F4F}" srcOrd="0" destOrd="0" presId="urn:microsoft.com/office/officeart/2008/layout/AccentedPicture"/>
    <dgm:cxn modelId="{17690200-C7EC-41A5-AA1C-0359AE5BCCB1}" type="presParOf" srcId="{8D2B1716-7840-4764-97BB-4344C61CDB8A}" destId="{C257E379-5ED0-4ADB-93AB-95172DB9F31D}" srcOrd="1" destOrd="0" presId="urn:microsoft.com/office/officeart/2008/layout/AccentedPicture"/>
    <dgm:cxn modelId="{296369F5-E199-4F7F-9289-DB397B1B7BD0}" type="presParOf" srcId="{8D2B1716-7840-4764-97BB-4344C61CDB8A}" destId="{E47AE03E-6266-4D9F-B0BA-4BF87813406F}" srcOrd="2" destOrd="0" presId="urn:microsoft.com/office/officeart/2008/layout/AccentedPicture"/>
    <dgm:cxn modelId="{2A552098-FAD7-40E6-A82E-B53BE8D886A6}" type="presParOf" srcId="{E47AE03E-6266-4D9F-B0BA-4BF87813406F}" destId="{A7F058F6-31FD-4B09-A48C-70C5D586CF69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35FF8-99EA-43A6-8EFD-0A0FE0D384B8}">
      <dsp:nvSpPr>
        <dsp:cNvPr id="0" name=""/>
        <dsp:cNvSpPr/>
      </dsp:nvSpPr>
      <dsp:spPr>
        <a:xfrm>
          <a:off x="0" y="0"/>
          <a:ext cx="1858899" cy="2371044"/>
        </a:xfrm>
        <a:prstGeom prst="round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38100" cap="flat" cmpd="sng" algn="ctr">
          <a:solidFill>
            <a:srgbClr val="AD191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CE590-9A5D-4270-A230-60BE295AB541}">
      <dsp:nvSpPr>
        <dsp:cNvPr id="0" name=""/>
        <dsp:cNvSpPr/>
      </dsp:nvSpPr>
      <dsp:spPr>
        <a:xfrm>
          <a:off x="1" y="785957"/>
          <a:ext cx="1858897" cy="14226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" y="785957"/>
        <a:ext cx="1858897" cy="1422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BD71-A1E8-48BA-B17C-BCF8B678F088}">
      <dsp:nvSpPr>
        <dsp:cNvPr id="0" name=""/>
        <dsp:cNvSpPr/>
      </dsp:nvSpPr>
      <dsp:spPr>
        <a:xfrm>
          <a:off x="6803" y="0"/>
          <a:ext cx="1975680" cy="2520000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38100" cap="flat" cmpd="sng" algn="ctr">
          <a:solidFill>
            <a:srgbClr val="AD191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3795B-162E-4BF5-9F83-D6F28565ADDC}">
      <dsp:nvSpPr>
        <dsp:cNvPr id="0" name=""/>
        <dsp:cNvSpPr/>
      </dsp:nvSpPr>
      <dsp:spPr>
        <a:xfrm>
          <a:off x="1007426" y="1008000"/>
          <a:ext cx="1521273" cy="15120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1007426" y="1008000"/>
        <a:ext cx="1521273" cy="151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4EDB8-8814-4F05-9E77-894C10A0BD19}">
      <dsp:nvSpPr>
        <dsp:cNvPr id="0" name=""/>
        <dsp:cNvSpPr/>
      </dsp:nvSpPr>
      <dsp:spPr>
        <a:xfrm>
          <a:off x="0" y="-19920"/>
          <a:ext cx="1840109" cy="2559840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38100" cap="flat" cmpd="sng" algn="ctr">
          <a:solidFill>
            <a:srgbClr val="AD191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3E64B-A127-45D6-88B5-0BD64A75E1A7}">
      <dsp:nvSpPr>
        <dsp:cNvPr id="0" name=""/>
        <dsp:cNvSpPr/>
      </dsp:nvSpPr>
      <dsp:spPr>
        <a:xfrm>
          <a:off x="0" y="1111753"/>
          <a:ext cx="1416883" cy="140824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0" y="1111753"/>
        <a:ext cx="1416883" cy="1408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5C821-7406-4A7A-87FA-50DB41888F4F}">
      <dsp:nvSpPr>
        <dsp:cNvPr id="0" name=""/>
        <dsp:cNvSpPr/>
      </dsp:nvSpPr>
      <dsp:spPr>
        <a:xfrm>
          <a:off x="0" y="32525"/>
          <a:ext cx="1929374" cy="2591114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  <a:ln w="38100" cap="flat" cmpd="sng" algn="ctr">
          <a:solidFill>
            <a:srgbClr val="AD191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7E379-5ED0-4ADB-93AB-95172DB9F31D}">
      <dsp:nvSpPr>
        <dsp:cNvPr id="0" name=""/>
        <dsp:cNvSpPr/>
      </dsp:nvSpPr>
      <dsp:spPr>
        <a:xfrm>
          <a:off x="132286" y="1494406"/>
          <a:ext cx="1564204" cy="155466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132286" y="1494406"/>
        <a:ext cx="1564204" cy="1554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9144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9144001" cy="5805264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0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39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E:/APS/cont_ModeloES_julho2022_patricia.pdf" TargetMode="External"/><Relationship Id="rId2" Type="http://schemas.openxmlformats.org/officeDocument/2006/relationships/hyperlink" Target="https://blog.betrybe.com/tecnologia/modelo-cascata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somostera.com/desenvolvimento-web/modelo-casc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58139" y="1077177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AE0F0A"/>
                </a:solidFill>
              </a:rPr>
              <a:t>9° Feira tecnológica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691344" y="1477287"/>
            <a:ext cx="12394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00" b="1" dirty="0">
                <a:solidFill>
                  <a:srgbClr val="AE0F0A"/>
                </a:solidFill>
              </a:rPr>
              <a:t>out / 2022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39552" y="5013176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APS(Analise de Projetos de Sistemas) 1°DS MTEC</a:t>
            </a:r>
          </a:p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Patrícia Moreno Simões Viana</a:t>
            </a:r>
          </a:p>
        </p:txBody>
      </p:sp>
      <p:sp>
        <p:nvSpPr>
          <p:cNvPr id="7" name="Retângulo 6"/>
          <p:cNvSpPr/>
          <p:nvPr/>
        </p:nvSpPr>
        <p:spPr>
          <a:xfrm>
            <a:off x="3419872" y="2389357"/>
            <a:ext cx="2808312" cy="1259843"/>
          </a:xfrm>
          <a:prstGeom prst="rect">
            <a:avLst/>
          </a:prstGeom>
          <a:solidFill>
            <a:schemeClr val="bg1"/>
          </a:solidFill>
          <a:ln>
            <a:solidFill>
              <a:srgbClr val="AE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47864" y="2389357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AE0F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MODELO </a:t>
            </a:r>
          </a:p>
          <a:p>
            <a:pPr algn="ctr"/>
            <a:r>
              <a:rPr lang="pt-BR" sz="3600" b="1" dirty="0">
                <a:solidFill>
                  <a:srgbClr val="AE0F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CASCATA </a:t>
            </a:r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748464" y="64621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950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753EFDED-4ED5-44B1-9995-4F31A6A78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4657793"/>
              </p:ext>
            </p:extLst>
          </p:nvPr>
        </p:nvGraphicFramePr>
        <p:xfrm>
          <a:off x="408845" y="336132"/>
          <a:ext cx="1858899" cy="25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01BF4917-392C-40D7-8D5E-B7B047D9C3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180773"/>
              </p:ext>
            </p:extLst>
          </p:nvPr>
        </p:nvGraphicFramePr>
        <p:xfrm>
          <a:off x="408846" y="2996952"/>
          <a:ext cx="3832478" cy="25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AD27198C-17B6-4D52-9D5D-CC3214997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559315"/>
              </p:ext>
            </p:extLst>
          </p:nvPr>
        </p:nvGraphicFramePr>
        <p:xfrm>
          <a:off x="4764270" y="242577"/>
          <a:ext cx="1840109" cy="25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A82D2F-1C07-4BFB-9EFE-39E4C3B04EBB}"/>
              </a:ext>
            </a:extLst>
          </p:cNvPr>
          <p:cNvSpPr txBox="1"/>
          <p:nvPr/>
        </p:nvSpPr>
        <p:spPr>
          <a:xfrm>
            <a:off x="2436261" y="129489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Maria Clara 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Vilas Boas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A101356-47AE-42F6-A05A-E2BFCB49141F}"/>
              </a:ext>
            </a:extLst>
          </p:cNvPr>
          <p:cNvSpPr txBox="1"/>
          <p:nvPr/>
        </p:nvSpPr>
        <p:spPr>
          <a:xfrm>
            <a:off x="6628133" y="1320052"/>
            <a:ext cx="167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Nathan 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Willian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5AC08E8-F136-4F1B-B8CB-77ABEFB2840C}"/>
              </a:ext>
            </a:extLst>
          </p:cNvPr>
          <p:cNvSpPr txBox="1"/>
          <p:nvPr/>
        </p:nvSpPr>
        <p:spPr>
          <a:xfrm>
            <a:off x="2527471" y="4001869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Nicolas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Venâncio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FE9859A-75D9-4B5F-9691-F77399ABE0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880592" cy="18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56B68B5-ADDF-4A75-A696-F416ED40AD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194255"/>
              </p:ext>
            </p:extLst>
          </p:nvPr>
        </p:nvGraphicFramePr>
        <p:xfrm>
          <a:off x="4766267" y="2996952"/>
          <a:ext cx="2031434" cy="344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C1D2E1A6-848C-408D-8A49-8FC7573791C7}"/>
              </a:ext>
            </a:extLst>
          </p:cNvPr>
          <p:cNvSpPr txBox="1"/>
          <p:nvPr/>
        </p:nvSpPr>
        <p:spPr>
          <a:xfrm>
            <a:off x="6920595" y="3933786"/>
            <a:ext cx="108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Ruan Miguel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58615D8-2EE0-4245-A69D-7680AB236DDC}"/>
              </a:ext>
            </a:extLst>
          </p:cNvPr>
          <p:cNvSpPr txBox="1"/>
          <p:nvPr/>
        </p:nvSpPr>
        <p:spPr>
          <a:xfrm>
            <a:off x="8748464" y="64621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433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Cascata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57200" y="1772816"/>
            <a:ext cx="116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O que é?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23528" y="2165564"/>
            <a:ext cx="4032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É uma metodologia de desenvolvimento de software que surgiu por volta da década de 70, ela é baseada em uma forma de atividades de sequências predeterminadas. </a:t>
            </a:r>
          </a:p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A finalidade é que o planejamento seja bem desenvolvido para que o software seja executado da melhor maneira possível.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772816"/>
            <a:ext cx="3151467" cy="359553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748464" y="64621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0687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1267107" y="74342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Análise de Requisitos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84783" y="1183307"/>
            <a:ext cx="3831374" cy="158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A primeira etapa do modelo cascata é a Análise de Requisitos pois é de extrema importância que antes de tudo, o programador saiba exatamente o que o cliente esta procurando e quais são as suas necessidades.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591143" y="2824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Projeto</a:t>
            </a:r>
            <a:r>
              <a:rPr lang="pt-BR" dirty="0"/>
              <a:t>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80587" y="3194140"/>
            <a:ext cx="504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É o processo que planeja as etapas: </a:t>
            </a:r>
          </a:p>
          <a:p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83568" y="3609888"/>
            <a:ext cx="533489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Criação de um cronograma;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Definição de tarefas com base nos requisitos;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Estimativa da finalização de cada etapa;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Montagem do time de desenvolvimento;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Modelagem da interface e arquitetura do sistema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Clr>
                <a:srgbClr val="AE0F0A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63" y="1426631"/>
            <a:ext cx="3271734" cy="2796354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8748464" y="64621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31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1763688" y="51050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Codificação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11560" y="876750"/>
            <a:ext cx="4104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É a etapa onde é construído as funcionalidades e os arquivos do projeto. </a:t>
            </a:r>
          </a:p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O principal objetivo é que seja desenvolvido as duas etapas anteriores com seus requisitos.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475656" y="2360176"/>
            <a:ext cx="202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Teste e Integração</a:t>
            </a:r>
            <a:r>
              <a:rPr lang="pt-BR" dirty="0"/>
              <a:t>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327" y="953677"/>
            <a:ext cx="3560792" cy="355166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748464" y="64621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67544" y="2680149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Após o desenvolvimento dos códigos é o momento que o programador testa o programa, onde podem conter erros a serem corrigidos.</a:t>
            </a:r>
          </a:p>
          <a:p>
            <a:pPr algn="just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223628" y="381892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Operação e Manutenção</a:t>
            </a:r>
            <a:r>
              <a:rPr lang="pt-BR" dirty="0"/>
              <a:t>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67544" y="4161347"/>
            <a:ext cx="63367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Assim que a fase de testes for concluída o processo de operação inicia-se, onde o programa é instalado na máquina. </a:t>
            </a:r>
          </a:p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A manutenção faz todos os defeitos observados no sistema serem reparados antes mesmo de comprometer o software e sua programação na versão de produção.</a:t>
            </a:r>
          </a:p>
        </p:txBody>
      </p:sp>
    </p:spTree>
    <p:extLst>
      <p:ext uri="{BB962C8B-B14F-4D97-AF65-F5344CB8AC3E}">
        <p14:creationId xmlns:p14="http://schemas.microsoft.com/office/powerpoint/2010/main" val="296144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8748464" y="64621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53952" y="1628800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Atualmente, esse modelo não é tão utilizado na área de tecnologia, pois no desenvolvimento de software aparecerem alguns contratempos como:</a:t>
            </a:r>
          </a:p>
          <a:p>
            <a:pPr marL="285750" indent="-285750">
              <a:buClr>
                <a:srgbClr val="AE0F0A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Cascata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475656" y="2420888"/>
            <a:ext cx="70628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AE0F0A"/>
              </a:buClr>
              <a:buFont typeface="Arial" panose="020B0604020202020204" pitchFamily="34" charset="0"/>
              <a:buChar char="•"/>
            </a:pPr>
            <a:r>
              <a:rPr lang="pt-BR" dirty="0"/>
              <a:t>Complicações para cumprir o cronograma do projeto;</a:t>
            </a:r>
          </a:p>
          <a:p>
            <a:pPr marL="285750" indent="-285750">
              <a:buClr>
                <a:srgbClr val="AE0F0A"/>
              </a:buClr>
              <a:buFont typeface="Arial" panose="020B0604020202020204" pitchFamily="34" charset="0"/>
              <a:buChar char="•"/>
            </a:pPr>
            <a:r>
              <a:rPr lang="pt-BR" dirty="0"/>
              <a:t>Dificuldade com os prazos de entrega;</a:t>
            </a:r>
          </a:p>
          <a:p>
            <a:pPr marL="285750" indent="-285750">
              <a:buClr>
                <a:srgbClr val="AE0F0A"/>
              </a:buClr>
              <a:buFont typeface="Arial" panose="020B0604020202020204" pitchFamily="34" charset="0"/>
              <a:buChar char="•"/>
            </a:pPr>
            <a:r>
              <a:rPr lang="pt-BR" dirty="0"/>
              <a:t>Problemas financeiros devido à ultrapassagem do orçamento previsto;</a:t>
            </a:r>
          </a:p>
          <a:p>
            <a:pPr marL="285750" indent="-285750">
              <a:buClr>
                <a:srgbClr val="AE0F0A"/>
              </a:buClr>
              <a:buFont typeface="Arial" panose="020B0604020202020204" pitchFamily="34" charset="0"/>
              <a:buChar char="•"/>
            </a:pPr>
            <a:r>
              <a:rPr lang="pt-BR" dirty="0"/>
              <a:t>Incerteza em atender às expectativas dos usuários finais.</a:t>
            </a:r>
          </a:p>
          <a:p>
            <a:endParaRPr lang="pt-BR" dirty="0"/>
          </a:p>
        </p:txBody>
      </p:sp>
      <p:pic>
        <p:nvPicPr>
          <p:cNvPr id="1026" name="Picture 2" descr="Modelos de Ciclo de Vida - Diego Macê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66452"/>
            <a:ext cx="2664296" cy="204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19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1DED966-3B44-4F68-A405-A68DC525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60" y="1573684"/>
            <a:ext cx="6596679" cy="3710632"/>
          </a:xfrm>
          <a:prstGeom prst="rect">
            <a:avLst/>
          </a:prstGeom>
          <a:ln w="57150">
            <a:solidFill>
              <a:srgbClr val="AD191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CD564D1B-EB1D-482B-B2FA-DE0113D985B8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Obrigada pela atenção!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2D0E8D7-3C79-4631-B5C5-1CF12A0D8C4E}"/>
              </a:ext>
            </a:extLst>
          </p:cNvPr>
          <p:cNvSpPr txBox="1"/>
          <p:nvPr/>
        </p:nvSpPr>
        <p:spPr>
          <a:xfrm>
            <a:off x="8748464" y="64621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6567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27584" y="1700808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2"/>
              </a:rPr>
              <a:t>&lt;https://blog.betrybe.com/tecnologia/modelo-cascata/&gt; Acesso em 18/10/2022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817136" y="2168644"/>
            <a:ext cx="77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AE0F0A"/>
                </a:solidFill>
                <a:hlinkClick r:id="rId3" action="ppaction://hlinkfile"/>
              </a:rPr>
              <a:t>&lt;file:///E:/APS/cont_ModeloES_julho2022_patricia.pdf&gt; Acesso em 18/10/2022</a:t>
            </a:r>
            <a:endParaRPr lang="pt-BR" dirty="0">
              <a:solidFill>
                <a:srgbClr val="AE0F0A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27584" y="2642651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&lt;https://blog.somostera.com/desenvolvimento-web/modelo-cascata&gt;Acesso 18/10/2022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8748464" y="64621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7971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78E1646D6241E4CBCA7D3911386B45A" ma:contentTypeVersion="14" ma:contentTypeDescription="Crie um novo documento." ma:contentTypeScope="" ma:versionID="2ce4acc6c66d60bca940ec39f058490a">
  <xsd:schema xmlns:xsd="http://www.w3.org/2001/XMLSchema" xmlns:xs="http://www.w3.org/2001/XMLSchema" xmlns:p="http://schemas.microsoft.com/office/2006/metadata/properties" xmlns:ns2="34b44b34-aabb-423c-ad08-70a2001f5ec6" xmlns:ns3="aed22ab8-c9e9-4511-ac94-6387b6d0e406" targetNamespace="http://schemas.microsoft.com/office/2006/metadata/properties" ma:root="true" ma:fieldsID="28810bbde9df48b765bebd776ed39aa8" ns2:_="" ns3:_="">
    <xsd:import namespace="34b44b34-aabb-423c-ad08-70a2001f5ec6"/>
    <xsd:import namespace="aed22ab8-c9e9-4511-ac94-6387b6d0e40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44b34-aabb-423c-ad08-70a2001f5ec6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d22ab8-c9e9-4511-ac94-6387b6d0e406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767d17bd-8db9-45b9-8cf0-6efa592906fb}" ma:internalName="TaxCatchAll" ma:showField="CatchAllData" ma:web="aed22ab8-c9e9-4511-ac94-6387b6d0e4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4b44b34-aabb-423c-ad08-70a2001f5ec6" xsi:nil="true"/>
    <TaxCatchAll xmlns="aed22ab8-c9e9-4511-ac94-6387b6d0e406" xsi:nil="true"/>
    <lcf76f155ced4ddcb4097134ff3c332f xmlns="34b44b34-aabb-423c-ad08-70a2001f5ec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BF9F12-D065-4013-93B4-B91361FB95AF}"/>
</file>

<file path=customXml/itemProps2.xml><?xml version="1.0" encoding="utf-8"?>
<ds:datastoreItem xmlns:ds="http://schemas.openxmlformats.org/officeDocument/2006/customXml" ds:itemID="{1754078D-8DE0-4ADB-80F4-C3DBF1F3FC35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5fade98f-dbeb-4940-8ef6-ff4ddf83390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40F7FF9-4927-4F47-8F15-6F3EADAA34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412</Words>
  <Application>Microsoft Office PowerPoint</Application>
  <PresentationFormat>Apresentação na tela (4:3)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Bodoni MT</vt:lpstr>
      <vt:lpstr>Calibri</vt:lpstr>
      <vt:lpstr>Tema do Office</vt:lpstr>
      <vt:lpstr>Apresentação do PowerPoint</vt:lpstr>
      <vt:lpstr>Apresentação do PowerPoint</vt:lpstr>
      <vt:lpstr>Modelo Cascata</vt:lpstr>
      <vt:lpstr>Apresentação do PowerPoint</vt:lpstr>
      <vt:lpstr>Apresentação do PowerPoint</vt:lpstr>
      <vt:lpstr>Modelo Cascata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Akio Zukeran</dc:creator>
  <cp:lastModifiedBy>LAB02</cp:lastModifiedBy>
  <cp:revision>41</cp:revision>
  <dcterms:created xsi:type="dcterms:W3CDTF">2013-10-10T17:31:52Z</dcterms:created>
  <dcterms:modified xsi:type="dcterms:W3CDTF">2022-10-24T16:33:39Z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0x010100D78E1646D6241E4CBCA7D3911386B45A</vt:lpwstr>
  </property>
  <property fmtid="{D5CDD505-2E9C-101B-9397-08002B2CF9AE}" pid="3" name="Order">
    <vt:r8>4300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